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61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60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42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818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437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132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182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93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950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53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6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C7AC32-E0BA-444F-83D4-6BECAC7CA395}" type="datetimeFigureOut">
              <a:rPr lang="en-US" smtClean="0"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00F10C-D6B9-47B4-84BD-A1E61286D2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090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44" r="13213"/>
          <a:stretch/>
        </p:blipFill>
        <p:spPr>
          <a:xfrm rot="5400000">
            <a:off x="2536903" y="-1276816"/>
            <a:ext cx="6423102" cy="9311271"/>
          </a:xfrm>
        </p:spPr>
      </p:pic>
    </p:spTree>
    <p:extLst>
      <p:ext uri="{BB962C8B-B14F-4D97-AF65-F5344CB8AC3E}">
        <p14:creationId xmlns:p14="http://schemas.microsoft.com/office/powerpoint/2010/main" val="1889656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18" b="22192"/>
          <a:stretch/>
        </p:blipFill>
        <p:spPr>
          <a:xfrm>
            <a:off x="838199" y="401443"/>
            <a:ext cx="10268415" cy="5954751"/>
          </a:xfrm>
        </p:spPr>
      </p:pic>
    </p:spTree>
    <p:extLst>
      <p:ext uri="{BB962C8B-B14F-4D97-AF65-F5344CB8AC3E}">
        <p14:creationId xmlns:p14="http://schemas.microsoft.com/office/powerpoint/2010/main" val="37649997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" r="5012" b="13226"/>
          <a:stretch/>
        </p:blipFill>
        <p:spPr>
          <a:xfrm>
            <a:off x="838200" y="168683"/>
            <a:ext cx="11001477" cy="6432839"/>
          </a:xfrm>
        </p:spPr>
      </p:pic>
    </p:spTree>
    <p:extLst>
      <p:ext uri="{BB962C8B-B14F-4D97-AF65-F5344CB8AC3E}">
        <p14:creationId xmlns:p14="http://schemas.microsoft.com/office/powerpoint/2010/main" val="2387351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63"/>
          <a:stretch/>
        </p:blipFill>
        <p:spPr>
          <a:xfrm>
            <a:off x="959006" y="61252"/>
            <a:ext cx="9980340" cy="6529119"/>
          </a:xfrm>
        </p:spPr>
      </p:pic>
    </p:spTree>
    <p:extLst>
      <p:ext uri="{BB962C8B-B14F-4D97-AF65-F5344CB8AC3E}">
        <p14:creationId xmlns:p14="http://schemas.microsoft.com/office/powerpoint/2010/main" val="2500079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197" y="122663"/>
            <a:ext cx="10543291" cy="6579220"/>
          </a:xfrm>
        </p:spPr>
      </p:pic>
    </p:spTree>
    <p:extLst>
      <p:ext uri="{BB962C8B-B14F-4D97-AF65-F5344CB8AC3E}">
        <p14:creationId xmlns:p14="http://schemas.microsoft.com/office/powerpoint/2010/main" val="2663215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31" y="231310"/>
            <a:ext cx="11025069" cy="6481724"/>
          </a:xfrm>
        </p:spPr>
      </p:pic>
    </p:spTree>
    <p:extLst>
      <p:ext uri="{BB962C8B-B14F-4D97-AF65-F5344CB8AC3E}">
        <p14:creationId xmlns:p14="http://schemas.microsoft.com/office/powerpoint/2010/main" val="2105539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65126"/>
            <a:ext cx="11004395" cy="5776660"/>
          </a:xfrm>
        </p:spPr>
      </p:pic>
    </p:spTree>
    <p:extLst>
      <p:ext uri="{BB962C8B-B14F-4D97-AF65-F5344CB8AC3E}">
        <p14:creationId xmlns:p14="http://schemas.microsoft.com/office/powerpoint/2010/main" val="1845989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4329"/>
            <a:ext cx="9956181" cy="6708222"/>
          </a:xfrm>
        </p:spPr>
      </p:pic>
    </p:spTree>
    <p:extLst>
      <p:ext uri="{BB962C8B-B14F-4D97-AF65-F5344CB8AC3E}">
        <p14:creationId xmlns:p14="http://schemas.microsoft.com/office/powerpoint/2010/main" val="1970600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  </vt:lpstr>
      <vt:lpstr>  </vt:lpstr>
      <vt:lpstr>  </vt:lpstr>
      <vt:lpstr> </vt:lpstr>
      <vt:lpstr> </vt:lpstr>
      <vt:lpstr>  </vt:lpstr>
      <vt:lpstr> </vt:lpstr>
      <vt:lpstr>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Hp</dc:creator>
  <cp:lastModifiedBy>Hp</cp:lastModifiedBy>
  <cp:revision>1</cp:revision>
  <dcterms:created xsi:type="dcterms:W3CDTF">2025-12-22T16:50:53Z</dcterms:created>
  <dcterms:modified xsi:type="dcterms:W3CDTF">2025-12-22T16:51:27Z</dcterms:modified>
</cp:coreProperties>
</file>

<file path=docProps/thumbnail.jpeg>
</file>